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39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2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15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5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0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3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4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5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9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4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1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C.A.T.C.H. Annotation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Annotating the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annotation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Annotating the text indicates a deeper understanding of the text past the student’s ability to answer questions about the text.</a:t>
            </a:r>
          </a:p>
          <a:p>
            <a:r>
              <a:rPr lang="en-US" sz="2800" dirty="0" smtClean="0"/>
              <a:t>In math a student is asked to “show Your answer” in order to show the order of thinking to solve a math equation, in history a student is asked to “show your answer” to show the thought process that takes place when reading a text.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13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C.A.t.C.H</a:t>
            </a:r>
            <a:r>
              <a:rPr lang="en-US" dirty="0" smtClean="0"/>
              <a:t>. Annotation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C.A.T.C.H. stands for…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ircle</a:t>
            </a:r>
            <a:r>
              <a:rPr lang="en-US" dirty="0" smtClean="0"/>
              <a:t> and define unknown words</a:t>
            </a:r>
          </a:p>
          <a:p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cknowledge</a:t>
            </a:r>
            <a:r>
              <a:rPr lang="en-US" dirty="0" smtClean="0"/>
              <a:t> confusion and connections between texts</a:t>
            </a:r>
          </a:p>
          <a:p>
            <a:r>
              <a:rPr lang="en-US" u="sng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alk</a:t>
            </a:r>
            <a:r>
              <a:rPr lang="en-US" dirty="0" smtClean="0"/>
              <a:t> to the text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apture the main idea, argument, or author’s purpose</a:t>
            </a:r>
          </a:p>
          <a:p>
            <a:r>
              <a:rPr lang="en-US" u="sng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ightlight</a:t>
            </a:r>
            <a:r>
              <a:rPr lang="en-US" dirty="0" smtClean="0"/>
              <a:t> evidence</a:t>
            </a:r>
            <a:endParaRPr lang="en-U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7568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ircle</a:t>
            </a:r>
            <a:r>
              <a:rPr lang="en-US" dirty="0" smtClean="0"/>
              <a:t> and define unknown words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If a word seems unfamiliar circle it! </a:t>
            </a:r>
          </a:p>
          <a:p>
            <a:pPr lvl="0"/>
            <a:r>
              <a:rPr lang="en-US" sz="3200" dirty="0"/>
              <a:t>Use context clues to figure out the meaning.</a:t>
            </a:r>
          </a:p>
          <a:p>
            <a:r>
              <a:rPr lang="en-US" sz="3200" dirty="0"/>
              <a:t>Use a dictionary or other source to define the word.</a:t>
            </a:r>
          </a:p>
        </p:txBody>
      </p:sp>
    </p:spTree>
    <p:extLst>
      <p:ext uri="{BB962C8B-B14F-4D97-AF65-F5344CB8AC3E}">
        <p14:creationId xmlns:p14="http://schemas.microsoft.com/office/powerpoint/2010/main" val="218613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cknowledge</a:t>
            </a:r>
            <a:r>
              <a:rPr lang="en-US" dirty="0" smtClean="0"/>
              <a:t> confusion and connections between texts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Write questions that you have in the margins.</a:t>
            </a:r>
          </a:p>
          <a:p>
            <a:pPr lvl="0"/>
            <a:r>
              <a:rPr lang="en-US" sz="3200" dirty="0"/>
              <a:t>Write notes about other documents that agree or disagree with the current author.</a:t>
            </a:r>
          </a:p>
          <a:p>
            <a:r>
              <a:rPr lang="en-US" sz="3200" dirty="0"/>
              <a:t>Write notes about other events that connect with the text.</a:t>
            </a:r>
          </a:p>
        </p:txBody>
      </p:sp>
    </p:spTree>
    <p:extLst>
      <p:ext uri="{BB962C8B-B14F-4D97-AF65-F5344CB8AC3E}">
        <p14:creationId xmlns:p14="http://schemas.microsoft.com/office/powerpoint/2010/main" val="412888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alk</a:t>
            </a:r>
            <a:r>
              <a:rPr lang="en-US" dirty="0" smtClean="0"/>
              <a:t> to the text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Write out comments, predictions, observations, connections, and reactions in the margins.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apture</a:t>
            </a:r>
            <a:r>
              <a:rPr lang="en-US" dirty="0" smtClean="0"/>
              <a:t> the author’s main idea, argument, or purpose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Underline the Author’s main idea or argument.</a:t>
            </a:r>
          </a:p>
          <a:p>
            <a:r>
              <a:rPr lang="en-US" sz="3200" dirty="0"/>
              <a:t>Trace that argument through the text to identify evidence.</a:t>
            </a:r>
          </a:p>
        </p:txBody>
      </p:sp>
    </p:spTree>
    <p:extLst>
      <p:ext uri="{BB962C8B-B14F-4D97-AF65-F5344CB8AC3E}">
        <p14:creationId xmlns:p14="http://schemas.microsoft.com/office/powerpoint/2010/main" val="367031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ighlight</a:t>
            </a:r>
            <a:r>
              <a:rPr lang="en-US" dirty="0" smtClean="0"/>
              <a:t> evidence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Highlight or underline evidence relating to the Author’s argument.</a:t>
            </a:r>
          </a:p>
        </p:txBody>
      </p:sp>
    </p:spTree>
    <p:extLst>
      <p:ext uri="{BB962C8B-B14F-4D97-AF65-F5344CB8AC3E}">
        <p14:creationId xmlns:p14="http://schemas.microsoft.com/office/powerpoint/2010/main" val="2963935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</TotalTime>
  <Words>262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C.A.T.C.H. Annotation protocol</vt:lpstr>
      <vt:lpstr>Why is annotation important?</vt:lpstr>
      <vt:lpstr>C.A.t.C.H. Annotation Protocol</vt:lpstr>
      <vt:lpstr>C ircle and define unknown words</vt:lpstr>
      <vt:lpstr>A cknowledge confusion and connections between texts</vt:lpstr>
      <vt:lpstr>T alk to the text</vt:lpstr>
      <vt:lpstr>C apture the author’s main idea, argument, or purpose</vt:lpstr>
      <vt:lpstr>H ighlight evidence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C.A.T.C.H. Annotation protocol</dc:title>
  <dc:creator>Kathryn Osborn</dc:creator>
  <cp:lastModifiedBy>Carrie Churchill</cp:lastModifiedBy>
  <cp:revision>1</cp:revision>
  <dcterms:created xsi:type="dcterms:W3CDTF">2017-01-06T18:05:08Z</dcterms:created>
  <dcterms:modified xsi:type="dcterms:W3CDTF">2017-01-19T20:09:34Z</dcterms:modified>
</cp:coreProperties>
</file>